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53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4" autoAdjust="0"/>
    <p:restoredTop sz="91122" autoAdjust="0"/>
  </p:normalViewPr>
  <p:slideViewPr>
    <p:cSldViewPr>
      <p:cViewPr varScale="1">
        <p:scale>
          <a:sx n="58" d="100"/>
          <a:sy n="58" d="100"/>
        </p:scale>
        <p:origin x="6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30F4E-1778-4ABD-867B-6C473B793483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F5D95-2F70-4028-9E59-FC2A80B31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70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F5D95-2F70-4028-9E59-FC2A80B31E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1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B4E9-BDDE-4008-82F6-87ED8A03CAB7}" type="datetimeFigureOut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61335-00A6-4C77-8C34-57F4DE934C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Box 77"/>
          <p:cNvSpPr txBox="1"/>
          <p:nvPr/>
        </p:nvSpPr>
        <p:spPr>
          <a:xfrm>
            <a:off x="164602" y="4484337"/>
            <a:ext cx="8826998" cy="1473434"/>
          </a:xfrm>
          <a:prstGeom prst="rect">
            <a:avLst/>
          </a:prstGeom>
          <a:noFill/>
          <a:ln w="31750">
            <a:solidFill>
              <a:schemeClr val="dk1">
                <a:shade val="95000"/>
                <a:satMod val="10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thought: Scalable Security for </a:t>
            </a:r>
            <a:r>
              <a:rPr lang="en-US" dirty="0" err="1" smtClean="0"/>
              <a:t>IoT</a:t>
            </a:r>
            <a:endParaRPr lang="en-US" dirty="0"/>
          </a:p>
        </p:txBody>
      </p:sp>
      <p:sp>
        <p:nvSpPr>
          <p:cNvPr id="13" name="Flowchart: Connector 12"/>
          <p:cNvSpPr/>
          <p:nvPr/>
        </p:nvSpPr>
        <p:spPr bwMode="auto">
          <a:xfrm>
            <a:off x="4017169" y="1876399"/>
            <a:ext cx="76200" cy="76200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38"/>
          <p:cNvSpPr txBox="1">
            <a:spLocks noChangeArrowheads="1"/>
          </p:cNvSpPr>
          <p:nvPr/>
        </p:nvSpPr>
        <p:spPr bwMode="auto">
          <a:xfrm>
            <a:off x="2968600" y="2060291"/>
            <a:ext cx="685800" cy="3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/>
              <a:t>com</a:t>
            </a:r>
            <a:endParaRPr lang="en-US" altLang="en-US" sz="1800" dirty="0"/>
          </a:p>
        </p:txBody>
      </p:sp>
      <p:sp>
        <p:nvSpPr>
          <p:cNvPr id="16" name="TextBox 39"/>
          <p:cNvSpPr txBox="1">
            <a:spLocks noChangeArrowheads="1"/>
          </p:cNvSpPr>
          <p:nvPr/>
        </p:nvSpPr>
        <p:spPr bwMode="auto">
          <a:xfrm>
            <a:off x="4637857" y="2798110"/>
            <a:ext cx="685800" cy="3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err="1" smtClean="0"/>
              <a:t>za</a:t>
            </a:r>
            <a:endParaRPr lang="en-US" altLang="en-US" sz="1800" dirty="0"/>
          </a:p>
        </p:txBody>
      </p:sp>
      <p:sp>
        <p:nvSpPr>
          <p:cNvPr id="17" name="TextBox 40"/>
          <p:cNvSpPr txBox="1">
            <a:spLocks noChangeArrowheads="1"/>
          </p:cNvSpPr>
          <p:nvPr/>
        </p:nvSpPr>
        <p:spPr bwMode="auto">
          <a:xfrm>
            <a:off x="3712369" y="1559425"/>
            <a:ext cx="685800" cy="3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root</a:t>
            </a:r>
          </a:p>
        </p:txBody>
      </p:sp>
      <p:cxnSp>
        <p:nvCxnSpPr>
          <p:cNvPr id="19" name="Straight Connector 18"/>
          <p:cNvCxnSpPr>
            <a:endCxn id="58" idx="0"/>
          </p:cNvCxnSpPr>
          <p:nvPr/>
        </p:nvCxnSpPr>
        <p:spPr bwMode="auto">
          <a:xfrm>
            <a:off x="2164555" y="4127784"/>
            <a:ext cx="170336" cy="523061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51"/>
          <p:cNvSpPr txBox="1">
            <a:spLocks noChangeArrowheads="1"/>
          </p:cNvSpPr>
          <p:nvPr/>
        </p:nvSpPr>
        <p:spPr bwMode="auto">
          <a:xfrm>
            <a:off x="5003898" y="3160361"/>
            <a:ext cx="850108" cy="369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c</a:t>
            </a:r>
            <a:r>
              <a:rPr lang="en-US" altLang="en-US" sz="1800" dirty="0" smtClean="0"/>
              <a:t>o.za</a:t>
            </a:r>
            <a:endParaRPr lang="en-US" altLang="en-US" sz="1800" dirty="0"/>
          </a:p>
        </p:txBody>
      </p:sp>
      <p:sp>
        <p:nvSpPr>
          <p:cNvPr id="25" name="TextBox 51"/>
          <p:cNvSpPr txBox="1">
            <a:spLocks noChangeArrowheads="1"/>
          </p:cNvSpPr>
          <p:nvPr/>
        </p:nvSpPr>
        <p:spPr bwMode="auto">
          <a:xfrm>
            <a:off x="6980634" y="3851018"/>
            <a:ext cx="2590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/>
              <a:t>iotdevices.co.za</a:t>
            </a:r>
            <a:endParaRPr lang="en-US" altLang="en-US" sz="1800" dirty="0"/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3998787" y="4160487"/>
            <a:ext cx="903911" cy="1098575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 bwMode="auto">
          <a:xfrm>
            <a:off x="4890790" y="3441804"/>
            <a:ext cx="1999356" cy="674752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 bwMode="auto">
          <a:xfrm>
            <a:off x="4572000" y="3033427"/>
            <a:ext cx="306884" cy="408377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 bwMode="auto">
          <a:xfrm>
            <a:off x="4026619" y="1866900"/>
            <a:ext cx="559446" cy="1193287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 bwMode="auto">
          <a:xfrm flipH="1">
            <a:off x="6585346" y="4150303"/>
            <a:ext cx="292893" cy="391240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 bwMode="auto">
          <a:xfrm flipH="1">
            <a:off x="2152651" y="3441804"/>
            <a:ext cx="2738139" cy="687459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 bwMode="auto">
          <a:xfrm>
            <a:off x="6921692" y="4153892"/>
            <a:ext cx="1125370" cy="892980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 bwMode="auto">
          <a:xfrm>
            <a:off x="4890791" y="3457942"/>
            <a:ext cx="11906" cy="714280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51"/>
          <p:cNvSpPr txBox="1">
            <a:spLocks noChangeArrowheads="1"/>
          </p:cNvSpPr>
          <p:nvPr/>
        </p:nvSpPr>
        <p:spPr bwMode="auto">
          <a:xfrm>
            <a:off x="31030" y="5118493"/>
            <a:ext cx="3206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window.rickshome.security.co.za</a:t>
            </a:r>
            <a:endParaRPr lang="en-US" altLang="en-US" sz="1400" b="1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50031" y="3986775"/>
            <a:ext cx="2590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/>
              <a:t>security.co.za</a:t>
            </a:r>
            <a:endParaRPr lang="en-US" altLang="en-US" sz="1800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207841" y="3948341"/>
            <a:ext cx="16948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/>
              <a:t>electric.co.za</a:t>
            </a:r>
            <a:endParaRPr lang="en-US" altLang="en-US" sz="1800" dirty="0"/>
          </a:p>
        </p:txBody>
      </p:sp>
      <p:cxnSp>
        <p:nvCxnSpPr>
          <p:cNvPr id="56" name="Straight Connector 55"/>
          <p:cNvCxnSpPr>
            <a:endCxn id="50" idx="0"/>
          </p:cNvCxnSpPr>
          <p:nvPr/>
        </p:nvCxnSpPr>
        <p:spPr bwMode="auto">
          <a:xfrm flipH="1">
            <a:off x="1634430" y="4127784"/>
            <a:ext cx="518219" cy="990709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1"/>
          <p:cNvSpPr txBox="1">
            <a:spLocks noChangeArrowheads="1"/>
          </p:cNvSpPr>
          <p:nvPr/>
        </p:nvSpPr>
        <p:spPr bwMode="auto">
          <a:xfrm>
            <a:off x="846534" y="4650845"/>
            <a:ext cx="29767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/>
              <a:t>w</a:t>
            </a:r>
            <a:r>
              <a:rPr lang="en-US" altLang="en-US" sz="1400" b="1" dirty="0" smtClean="0"/>
              <a:t>ater.rickshome.security.co.za</a:t>
            </a:r>
            <a:endParaRPr lang="en-US" altLang="en-US" sz="1400" b="1" dirty="0"/>
          </a:p>
        </p:txBody>
      </p:sp>
      <p:cxnSp>
        <p:nvCxnSpPr>
          <p:cNvPr id="59" name="Straight Connector 58"/>
          <p:cNvCxnSpPr/>
          <p:nvPr/>
        </p:nvCxnSpPr>
        <p:spPr bwMode="auto">
          <a:xfrm flipH="1">
            <a:off x="1810047" y="4129263"/>
            <a:ext cx="330696" cy="1304193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 bwMode="auto">
          <a:xfrm>
            <a:off x="6871690" y="4140513"/>
            <a:ext cx="581477" cy="1331347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54" idx="3"/>
          </p:cNvCxnSpPr>
          <p:nvPr/>
        </p:nvCxnSpPr>
        <p:spPr bwMode="auto">
          <a:xfrm>
            <a:off x="4902697" y="4133007"/>
            <a:ext cx="635943" cy="648352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51"/>
          <p:cNvSpPr txBox="1">
            <a:spLocks noChangeArrowheads="1"/>
          </p:cNvSpPr>
          <p:nvPr/>
        </p:nvSpPr>
        <p:spPr bwMode="auto">
          <a:xfrm>
            <a:off x="250031" y="5544428"/>
            <a:ext cx="3206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door.rickshome.security.co.za</a:t>
            </a:r>
            <a:endParaRPr lang="en-US" altLang="en-US" sz="1400" b="1" dirty="0"/>
          </a:p>
        </p:txBody>
      </p:sp>
      <p:sp>
        <p:nvSpPr>
          <p:cNvPr id="91" name="TextBox 51"/>
          <p:cNvSpPr txBox="1">
            <a:spLocks noChangeArrowheads="1"/>
          </p:cNvSpPr>
          <p:nvPr/>
        </p:nvSpPr>
        <p:spPr bwMode="auto">
          <a:xfrm>
            <a:off x="2300359" y="5310691"/>
            <a:ext cx="3206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meter.rickshome.electric.co.za</a:t>
            </a:r>
            <a:endParaRPr lang="en-US" altLang="en-US" sz="1400" b="1" dirty="0"/>
          </a:p>
        </p:txBody>
      </p:sp>
      <p:sp>
        <p:nvSpPr>
          <p:cNvPr id="92" name="TextBox 51"/>
          <p:cNvSpPr txBox="1">
            <a:spLocks noChangeArrowheads="1"/>
          </p:cNvSpPr>
          <p:nvPr/>
        </p:nvSpPr>
        <p:spPr bwMode="auto">
          <a:xfrm>
            <a:off x="3702101" y="4812583"/>
            <a:ext cx="3206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aircond.rickshome.electric.co.za</a:t>
            </a:r>
            <a:endParaRPr lang="en-US" altLang="en-US" sz="1400" b="1" dirty="0"/>
          </a:p>
        </p:txBody>
      </p:sp>
      <p:cxnSp>
        <p:nvCxnSpPr>
          <p:cNvPr id="99" name="Straight Connector 98"/>
          <p:cNvCxnSpPr/>
          <p:nvPr/>
        </p:nvCxnSpPr>
        <p:spPr bwMode="auto">
          <a:xfrm flipH="1">
            <a:off x="3723048" y="1929098"/>
            <a:ext cx="292893" cy="391240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51"/>
          <p:cNvSpPr txBox="1">
            <a:spLocks noChangeArrowheads="1"/>
          </p:cNvSpPr>
          <p:nvPr/>
        </p:nvSpPr>
        <p:spPr bwMode="auto">
          <a:xfrm>
            <a:off x="5538640" y="4581985"/>
            <a:ext cx="3206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car.rickshome.iotdevices.co.za</a:t>
            </a:r>
            <a:endParaRPr lang="en-US" altLang="en-US" sz="1400" b="1" dirty="0"/>
          </a:p>
        </p:txBody>
      </p:sp>
      <p:sp>
        <p:nvSpPr>
          <p:cNvPr id="101" name="TextBox 51"/>
          <p:cNvSpPr txBox="1">
            <a:spLocks noChangeArrowheads="1"/>
          </p:cNvSpPr>
          <p:nvPr/>
        </p:nvSpPr>
        <p:spPr bwMode="auto">
          <a:xfrm>
            <a:off x="5366145" y="5578855"/>
            <a:ext cx="36099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refrigerator.rickshome.iotdevices.co.za</a:t>
            </a:r>
            <a:endParaRPr lang="en-US" altLang="en-US" sz="1400" b="1" dirty="0"/>
          </a:p>
        </p:txBody>
      </p:sp>
      <p:sp>
        <p:nvSpPr>
          <p:cNvPr id="103" name="TextBox 51"/>
          <p:cNvSpPr txBox="1">
            <a:spLocks noChangeArrowheads="1"/>
          </p:cNvSpPr>
          <p:nvPr/>
        </p:nvSpPr>
        <p:spPr bwMode="auto">
          <a:xfrm>
            <a:off x="5500240" y="5090422"/>
            <a:ext cx="35425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 smtClean="0"/>
              <a:t>thermostat.rickshome.iotdevices.co.za</a:t>
            </a:r>
            <a:endParaRPr lang="en-US" altLang="en-US" sz="1400" b="1" dirty="0"/>
          </a:p>
        </p:txBody>
      </p: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1863253" y="2539104"/>
            <a:ext cx="18017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/>
              <a:t>g</a:t>
            </a:r>
            <a:r>
              <a:rPr lang="en-US" altLang="en-US" sz="1800" dirty="0" smtClean="0"/>
              <a:t>oogle.com</a:t>
            </a:r>
            <a:endParaRPr lang="en-US" altLang="en-US" sz="1800" dirty="0"/>
          </a:p>
        </p:txBody>
      </p:sp>
      <p:cxnSp>
        <p:nvCxnSpPr>
          <p:cNvPr id="107" name="Straight Connector 106"/>
          <p:cNvCxnSpPr/>
          <p:nvPr/>
        </p:nvCxnSpPr>
        <p:spPr bwMode="auto">
          <a:xfrm flipH="1">
            <a:off x="3409208" y="2343912"/>
            <a:ext cx="292893" cy="391240"/>
          </a:xfrm>
          <a:prstGeom prst="line">
            <a:avLst/>
          </a:prstGeom>
          <a:ln w="38100">
            <a:headEnd type="none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Box 51"/>
          <p:cNvSpPr txBox="1">
            <a:spLocks noChangeArrowheads="1"/>
          </p:cNvSpPr>
          <p:nvPr/>
        </p:nvSpPr>
        <p:spPr bwMode="auto">
          <a:xfrm>
            <a:off x="5422103" y="1508132"/>
            <a:ext cx="3179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smtClean="0"/>
              <a:t>DNS is already there</a:t>
            </a:r>
            <a:endParaRPr lang="en-US" altLang="en-US" sz="2400" b="1" dirty="0"/>
          </a:p>
        </p:txBody>
      </p:sp>
      <p:sp>
        <p:nvSpPr>
          <p:cNvPr id="109" name="TextBox 51"/>
          <p:cNvSpPr txBox="1">
            <a:spLocks noChangeArrowheads="1"/>
          </p:cNvSpPr>
          <p:nvPr/>
        </p:nvSpPr>
        <p:spPr bwMode="auto">
          <a:xfrm>
            <a:off x="5428952" y="1900702"/>
            <a:ext cx="34102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smtClean="0"/>
              <a:t>DNSSEC adds security</a:t>
            </a:r>
            <a:endParaRPr lang="en-US" altLang="en-US" sz="2400" b="1" dirty="0"/>
          </a:p>
        </p:txBody>
      </p:sp>
      <p:pic>
        <p:nvPicPr>
          <p:cNvPr id="111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1079" y="2053728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346" y="4423183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6068" y="2744309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2292" y="3439615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8070" y="3635118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0359" y="3431334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490" y="4537371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5" descr="MCj0431599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786" y="4575961"/>
            <a:ext cx="506796" cy="517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TextBox 51"/>
          <p:cNvSpPr txBox="1">
            <a:spLocks noChangeArrowheads="1"/>
          </p:cNvSpPr>
          <p:nvPr/>
        </p:nvSpPr>
        <p:spPr bwMode="auto">
          <a:xfrm>
            <a:off x="6695690" y="2238096"/>
            <a:ext cx="244831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 smtClean="0"/>
              <a:t>and crosses organizational boundaries.</a:t>
            </a:r>
            <a:endParaRPr lang="en-US" altLang="en-US" sz="2400" b="1" dirty="0"/>
          </a:p>
        </p:txBody>
      </p:sp>
      <p:cxnSp>
        <p:nvCxnSpPr>
          <p:cNvPr id="120" name="Straight Connector 119"/>
          <p:cNvCxnSpPr>
            <a:stCxn id="54" idx="1"/>
          </p:cNvCxnSpPr>
          <p:nvPr/>
        </p:nvCxnSpPr>
        <p:spPr bwMode="auto">
          <a:xfrm flipH="1">
            <a:off x="2443835" y="4133007"/>
            <a:ext cx="764006" cy="27480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 bwMode="auto">
          <a:xfrm flipH="1">
            <a:off x="5381665" y="4181371"/>
            <a:ext cx="1313433" cy="845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 bwMode="auto">
          <a:xfrm flipH="1">
            <a:off x="3132362" y="4971758"/>
            <a:ext cx="647863" cy="217462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 bwMode="auto">
          <a:xfrm flipH="1">
            <a:off x="5355106" y="5345118"/>
            <a:ext cx="535362" cy="126375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 bwMode="auto">
          <a:xfrm flipH="1" flipV="1">
            <a:off x="4878884" y="5578488"/>
            <a:ext cx="540160" cy="117763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 bwMode="auto">
          <a:xfrm flipH="1" flipV="1">
            <a:off x="3769438" y="4770228"/>
            <a:ext cx="413855" cy="42355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91" idx="2"/>
          </p:cNvCxnSpPr>
          <p:nvPr/>
        </p:nvCxnSpPr>
        <p:spPr bwMode="auto">
          <a:xfrm flipH="1">
            <a:off x="3255897" y="5618468"/>
            <a:ext cx="647862" cy="134082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 bwMode="auto">
          <a:xfrm flipH="1" flipV="1">
            <a:off x="3528929" y="2853021"/>
            <a:ext cx="977721" cy="463792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 bwMode="auto">
          <a:xfrm flipH="1">
            <a:off x="2940644" y="2999139"/>
            <a:ext cx="400445" cy="587203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28600" y="6172992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Animated slide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8020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  <p:bldP spid="1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9394</TotalTime>
  <Words>38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 Unicode</vt:lpstr>
      <vt:lpstr>Office Theme</vt:lpstr>
      <vt:lpstr>A thought: Scalable Security for IoT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 and IoT</dc:title>
  <dc:creator>richard.lamb</dc:creator>
  <cp:lastModifiedBy>lamb</cp:lastModifiedBy>
  <cp:revision>542</cp:revision>
  <dcterms:created xsi:type="dcterms:W3CDTF">2011-12-08T21:30:29Z</dcterms:created>
  <dcterms:modified xsi:type="dcterms:W3CDTF">2016-12-14T23:36:46Z</dcterms:modified>
</cp:coreProperties>
</file>